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EE4"/>
    <a:srgbClr val="66FFCC"/>
    <a:srgbClr val="FF99FF"/>
    <a:srgbClr val="E52E1B"/>
    <a:srgbClr val="9933FF"/>
    <a:srgbClr val="417834"/>
    <a:srgbClr val="7F13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3A80-F9E3-43EE-AC23-D5FE5616DEB6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94A7A-2EB3-459A-8920-6B90D9BADD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-228600"/>
            <a:ext cx="8042229" cy="1465024"/>
          </a:xfrm>
        </p:spPr>
        <p:txBody>
          <a:bodyPr/>
          <a:lstStyle/>
          <a:p>
            <a:r>
              <a:rPr lang="en-US" dirty="0" smtClean="0"/>
              <a:t>Tangible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172200"/>
            <a:ext cx="6400800" cy="6858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Intangible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9713782">
            <a:off x="-65869" y="396766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Glowing Fire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199885">
            <a:off x="3482324" y="1505764"/>
            <a:ext cx="2246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Scrooge</a:t>
            </a:r>
            <a:endParaRPr lang="en-US" sz="4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311010">
            <a:off x="717995" y="2843005"/>
            <a:ext cx="1017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137A"/>
                </a:solidFill>
              </a:rPr>
              <a:t>Family</a:t>
            </a:r>
            <a:endParaRPr lang="en-US" dirty="0">
              <a:solidFill>
                <a:srgbClr val="7F137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603795">
            <a:off x="1770419" y="129861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Food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91951">
            <a:off x="990600" y="533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Clothes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135560">
            <a:off x="6571306" y="449328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FF"/>
                </a:solidFill>
              </a:rPr>
              <a:t>Friends</a:t>
            </a:r>
            <a:endParaRPr lang="en-US" dirty="0">
              <a:solidFill>
                <a:srgbClr val="FF99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793107">
            <a:off x="7315200" y="20574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17834"/>
                </a:solidFill>
              </a:rPr>
              <a:t>Warmth of spirit</a:t>
            </a:r>
            <a:endParaRPr lang="en-US" dirty="0">
              <a:solidFill>
                <a:srgbClr val="41783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940705">
            <a:off x="2086040" y="403377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Happiness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9428947">
            <a:off x="6598801" y="595436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52E1B"/>
                </a:solidFill>
              </a:rPr>
              <a:t>Intelligence</a:t>
            </a:r>
            <a:endParaRPr lang="en-US" dirty="0">
              <a:solidFill>
                <a:srgbClr val="E52E1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481110">
            <a:off x="6944115" y="73045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99FF"/>
                </a:solidFill>
              </a:rPr>
              <a:t>Love</a:t>
            </a:r>
            <a:endParaRPr lang="en-US" sz="2000" dirty="0">
              <a:solidFill>
                <a:srgbClr val="FF99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400" y="4724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Compassion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9860070">
            <a:off x="5632793" y="331805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CC"/>
                </a:solidFill>
              </a:rPr>
              <a:t>Personality</a:t>
            </a:r>
            <a:endParaRPr lang="en-US" dirty="0">
              <a:solidFill>
                <a:srgbClr val="66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86200" y="30480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27EE4"/>
                </a:solidFill>
              </a:rPr>
              <a:t>Rich</a:t>
            </a:r>
            <a:endParaRPr lang="en-US" sz="4000" dirty="0">
              <a:solidFill>
                <a:srgbClr val="F27EE4"/>
              </a:solidFill>
            </a:endParaRPr>
          </a:p>
        </p:txBody>
      </p:sp>
      <p:pic>
        <p:nvPicPr>
          <p:cNvPr id="1026" name="Picture 2" descr="C:\Documents and Settings\mscslab.WA\Local Settings\Temporary Internet Files\Content.IE5\ROCZWXIH\MP90040017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70617">
            <a:off x="2019191" y="1790589"/>
            <a:ext cx="685800" cy="685800"/>
          </a:xfrm>
          <a:prstGeom prst="rect">
            <a:avLst/>
          </a:prstGeom>
          <a:noFill/>
        </p:spPr>
      </p:pic>
      <p:pic>
        <p:nvPicPr>
          <p:cNvPr id="1027" name="Picture 3" descr="C:\Documents and Settings\mscslab.WA\Local Settings\Temporary Internet Files\Content.IE5\TKWXVU50\MP90040001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58445">
            <a:off x="81287" y="174267"/>
            <a:ext cx="807273" cy="537972"/>
          </a:xfrm>
          <a:prstGeom prst="rect">
            <a:avLst/>
          </a:prstGeom>
          <a:noFill/>
        </p:spPr>
      </p:pic>
      <p:pic>
        <p:nvPicPr>
          <p:cNvPr id="1028" name="Picture 4" descr="C:\Documents and Settings\mscslab.WA\Local Settings\Temporary Internet Files\Content.IE5\5UA8NTT6\MP90042229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17743">
            <a:off x="511822" y="3181289"/>
            <a:ext cx="881732" cy="870679"/>
          </a:xfrm>
          <a:prstGeom prst="rect">
            <a:avLst/>
          </a:prstGeom>
          <a:noFill/>
        </p:spPr>
      </p:pic>
      <p:pic>
        <p:nvPicPr>
          <p:cNvPr id="1029" name="Picture 5" descr="C:\Documents and Settings\mscslab.WA\Local Settings\Temporary Internet Files\Content.IE5\MWQA31B3\MC90023074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03724">
            <a:off x="3641662" y="2024327"/>
            <a:ext cx="1074257" cy="862030"/>
          </a:xfrm>
          <a:prstGeom prst="rect">
            <a:avLst/>
          </a:prstGeom>
          <a:noFill/>
        </p:spPr>
      </p:pic>
      <p:pic>
        <p:nvPicPr>
          <p:cNvPr id="1030" name="Picture 6" descr="C:\Documents and Settings\mscslab.WA\Local Settings\Temporary Internet Files\Content.IE5\ROCZWXIH\MC900423169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564906">
            <a:off x="1999453" y="4361653"/>
            <a:ext cx="837743" cy="837743"/>
          </a:xfrm>
          <a:prstGeom prst="rect">
            <a:avLst/>
          </a:prstGeom>
          <a:noFill/>
        </p:spPr>
      </p:pic>
      <p:pic>
        <p:nvPicPr>
          <p:cNvPr id="1031" name="Picture 7" descr="C:\Documents and Settings\mscslab.WA\Local Settings\Temporary Internet Files\Content.IE5\TKWXVU50\MC900431631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169555">
            <a:off x="4015188" y="3557989"/>
            <a:ext cx="933450" cy="933450"/>
          </a:xfrm>
          <a:prstGeom prst="rect">
            <a:avLst/>
          </a:prstGeom>
          <a:noFill/>
        </p:spPr>
      </p:pic>
      <p:pic>
        <p:nvPicPr>
          <p:cNvPr id="1032" name="Picture 8" descr="C:\Documents and Settings\mscslab.WA\Local Settings\Temporary Internet Files\Content.IE5\TKWXVU50\MC900441397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165254">
            <a:off x="7182233" y="6115434"/>
            <a:ext cx="838200" cy="838200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783178" flipH="1">
            <a:off x="6772063" y="368776"/>
            <a:ext cx="681109" cy="685918"/>
          </a:xfrm>
          <a:prstGeom prst="rect">
            <a:avLst/>
          </a:prstGeom>
          <a:noFill/>
        </p:spPr>
      </p:pic>
      <p:pic>
        <p:nvPicPr>
          <p:cNvPr id="1034" name="Picture 10" descr="C:\Documents and Settings\mscslab.WA\Local Settings\Temporary Internet Files\Content.IE5\ROCZWXIH\MP900439538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070676">
            <a:off x="6948997" y="4920033"/>
            <a:ext cx="685800" cy="578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Tangible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Tangible</dc:title>
  <dc:creator>WA</dc:creator>
  <cp:lastModifiedBy>WA</cp:lastModifiedBy>
  <cp:revision>2</cp:revision>
  <dcterms:created xsi:type="dcterms:W3CDTF">2011-11-29T19:46:46Z</dcterms:created>
  <dcterms:modified xsi:type="dcterms:W3CDTF">2011-11-29T20:05:55Z</dcterms:modified>
</cp:coreProperties>
</file>